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C9F0E5A-F307-43EA-BBB2-C434B93BF709}" v="1" dt="2026-03-18T11:05:14.93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82" d="100"/>
          <a:sy n="82" d="100"/>
        </p:scale>
        <p:origin x="672" y="12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ANCAEYZEELE Mélanie" userId="5e9cdaab-6ed5-4886-af5d-6ff24e7c60c2" providerId="ADAL" clId="{ECDF6672-32E9-4776-8FF6-8ED667575066}"/>
    <pc:docChg chg="custSel modSld">
      <pc:chgData name="VANCAEYZEELE Mélanie" userId="5e9cdaab-6ed5-4886-af5d-6ff24e7c60c2" providerId="ADAL" clId="{ECDF6672-32E9-4776-8FF6-8ED667575066}" dt="2026-03-18T11:05:24.081" v="119" actId="6549"/>
      <pc:docMkLst>
        <pc:docMk/>
      </pc:docMkLst>
      <pc:sldChg chg="addSp delSp modSp mod">
        <pc:chgData name="VANCAEYZEELE Mélanie" userId="5e9cdaab-6ed5-4886-af5d-6ff24e7c60c2" providerId="ADAL" clId="{ECDF6672-32E9-4776-8FF6-8ED667575066}" dt="2026-03-18T11:05:24.081" v="119" actId="6549"/>
        <pc:sldMkLst>
          <pc:docMk/>
          <pc:sldMk cId="974095412" sldId="256"/>
        </pc:sldMkLst>
        <pc:spChg chg="add mod">
          <ac:chgData name="VANCAEYZEELE Mélanie" userId="5e9cdaab-6ed5-4886-af5d-6ff24e7c60c2" providerId="ADAL" clId="{ECDF6672-32E9-4776-8FF6-8ED667575066}" dt="2026-03-13T15:53:10.848" v="105" actId="12"/>
          <ac:spMkLst>
            <pc:docMk/>
            <pc:sldMk cId="974095412" sldId="256"/>
            <ac:spMk id="5" creationId="{1A207DDD-E77A-9C29-CB48-E23032B68C9D}"/>
          </ac:spMkLst>
        </pc:spChg>
        <pc:spChg chg="add mod">
          <ac:chgData name="VANCAEYZEELE Mélanie" userId="5e9cdaab-6ed5-4886-af5d-6ff24e7c60c2" providerId="ADAL" clId="{ECDF6672-32E9-4776-8FF6-8ED667575066}" dt="2026-03-13T15:53:15.049" v="106" actId="12"/>
          <ac:spMkLst>
            <pc:docMk/>
            <pc:sldMk cId="974095412" sldId="256"/>
            <ac:spMk id="9" creationId="{2B960C9B-0086-0F84-4489-C9EB198AB574}"/>
          </ac:spMkLst>
        </pc:spChg>
        <pc:spChg chg="mod">
          <ac:chgData name="VANCAEYZEELE Mélanie" userId="5e9cdaab-6ed5-4886-af5d-6ff24e7c60c2" providerId="ADAL" clId="{ECDF6672-32E9-4776-8FF6-8ED667575066}" dt="2026-03-18T11:05:24.081" v="119" actId="6549"/>
          <ac:spMkLst>
            <pc:docMk/>
            <pc:sldMk cId="974095412" sldId="256"/>
            <ac:spMk id="12" creationId="{C83DB8FE-F569-2DD0-8BA3-0A2520C53EAA}"/>
          </ac:spMkLst>
        </pc:spChg>
        <pc:spChg chg="mod">
          <ac:chgData name="VANCAEYZEELE Mélanie" userId="5e9cdaab-6ed5-4886-af5d-6ff24e7c60c2" providerId="ADAL" clId="{ECDF6672-32E9-4776-8FF6-8ED667575066}" dt="2026-03-13T15:48:16.374" v="24" actId="1076"/>
          <ac:spMkLst>
            <pc:docMk/>
            <pc:sldMk cId="974095412" sldId="256"/>
            <ac:spMk id="20" creationId="{9F773803-3DE9-042C-3E34-DC34523FA707}"/>
          </ac:spMkLst>
        </pc:spChg>
        <pc:spChg chg="mod">
          <ac:chgData name="VANCAEYZEELE Mélanie" userId="5e9cdaab-6ed5-4886-af5d-6ff24e7c60c2" providerId="ADAL" clId="{ECDF6672-32E9-4776-8FF6-8ED667575066}" dt="2026-03-13T15:53:05.810" v="104" actId="12"/>
          <ac:spMkLst>
            <pc:docMk/>
            <pc:sldMk cId="974095412" sldId="256"/>
            <ac:spMk id="24" creationId="{5215D457-7D8E-8A5C-74AD-0C7F20CED071}"/>
          </ac:spMkLst>
        </pc:spChg>
        <pc:spChg chg="mod">
          <ac:chgData name="VANCAEYZEELE Mélanie" userId="5e9cdaab-6ed5-4886-af5d-6ff24e7c60c2" providerId="ADAL" clId="{ECDF6672-32E9-4776-8FF6-8ED667575066}" dt="2026-03-13T15:45:10.116" v="16" actId="14100"/>
          <ac:spMkLst>
            <pc:docMk/>
            <pc:sldMk cId="974095412" sldId="256"/>
            <ac:spMk id="27" creationId="{C4B7AA75-70D9-5BBF-5EE4-D588D565AA2A}"/>
          </ac:spMkLst>
        </pc:spChg>
        <pc:picChg chg="mod">
          <ac:chgData name="VANCAEYZEELE Mélanie" userId="5e9cdaab-6ed5-4886-af5d-6ff24e7c60c2" providerId="ADAL" clId="{ECDF6672-32E9-4776-8FF6-8ED667575066}" dt="2026-03-13T15:45:16.766" v="17" actId="14100"/>
          <ac:picMkLst>
            <pc:docMk/>
            <pc:sldMk cId="974095412" sldId="256"/>
            <ac:picMk id="87" creationId="{39A22C4A-190E-264B-02F1-C2F6070C8535}"/>
          </ac:picMkLst>
        </pc:picChg>
        <pc:picChg chg="mod">
          <ac:chgData name="VANCAEYZEELE Mélanie" userId="5e9cdaab-6ed5-4886-af5d-6ff24e7c60c2" providerId="ADAL" clId="{ECDF6672-32E9-4776-8FF6-8ED667575066}" dt="2026-03-13T15:50:33.447" v="43" actId="14100"/>
          <ac:picMkLst>
            <pc:docMk/>
            <pc:sldMk cId="974095412" sldId="256"/>
            <ac:picMk id="99" creationId="{7E2F75B1-FBEA-1BF1-DE2D-34C2E72A4E73}"/>
          </ac:picMkLst>
        </pc:picChg>
        <pc:picChg chg="mod">
          <ac:chgData name="VANCAEYZEELE Mélanie" userId="5e9cdaab-6ed5-4886-af5d-6ff24e7c60c2" providerId="ADAL" clId="{ECDF6672-32E9-4776-8FF6-8ED667575066}" dt="2026-03-13T15:48:12.004" v="23" actId="1076"/>
          <ac:picMkLst>
            <pc:docMk/>
            <pc:sldMk cId="974095412" sldId="256"/>
            <ac:picMk id="103" creationId="{B1F8206B-DAEF-89B3-296A-ADCCA73A8D35}"/>
          </ac:picMkLst>
        </pc:picChg>
        <pc:picChg chg="mod">
          <ac:chgData name="VANCAEYZEELE Mélanie" userId="5e9cdaab-6ed5-4886-af5d-6ff24e7c60c2" providerId="ADAL" clId="{ECDF6672-32E9-4776-8FF6-8ED667575066}" dt="2026-03-13T15:48:18.831" v="25" actId="1076"/>
          <ac:picMkLst>
            <pc:docMk/>
            <pc:sldMk cId="974095412" sldId="256"/>
            <ac:picMk id="123" creationId="{F03838B0-EB67-1D94-E609-61727F5E5D45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AC5A12-FB1A-43FE-9DC0-D2C5C6A4983D}" type="datetimeFigureOut">
              <a:rPr lang="fr-BE" smtClean="0"/>
              <a:t>27-03-26</a:t>
            </a:fld>
            <a:endParaRPr lang="fr-BE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BE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6DD4C7-D6DD-4A1A-95F5-664C8EAC549E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0641807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6DD4C7-D6DD-4A1A-95F5-664C8EAC549E}" type="slidenum">
              <a:rPr lang="fr-BE" smtClean="0"/>
              <a:t>1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0173172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158EBBB-0A93-2E6A-87B5-430453AF3C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C1F9D5-D46F-E101-662C-2E4B49CBEF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52EA642-3DC0-228B-5951-EE43744311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58CB7-EA00-42C6-B443-10684976409A}" type="datetimeFigureOut">
              <a:rPr lang="fr-BE" smtClean="0"/>
              <a:t>27-03-26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82E0A77-22E2-9C3F-40F9-21A8BE846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610F7D2-BB0D-38B3-EE21-D6949C820E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EBF23-7D01-48F6-A472-672989E102AA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0645986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1841A56-8825-A1BF-20F1-AC1B170641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3EFA013-9064-601A-A2C9-96B6992B0B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354AB48-CDCC-67EB-8B88-8333D4098E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58CB7-EA00-42C6-B443-10684976409A}" type="datetimeFigureOut">
              <a:rPr lang="fr-BE" smtClean="0"/>
              <a:t>27-03-26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606FF25-F4AA-22B9-ADC9-889D5A3637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C0EA51F-49C2-C4F9-9C77-5426F6FA81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EBF23-7D01-48F6-A472-672989E102AA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03891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E153AA8F-7BA7-B3BD-D1C4-64EE68673BC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FB0439F4-9EE9-8C7D-CFB3-4EEEED83F6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3F22ACC-5E3E-BA7F-78E6-E64586DC03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58CB7-EA00-42C6-B443-10684976409A}" type="datetimeFigureOut">
              <a:rPr lang="fr-BE" smtClean="0"/>
              <a:t>27-03-26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8CCAA22-3F26-53E5-870C-C97CCB148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53FF526-E1BF-D3F9-3864-02AF48970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EBF23-7D01-48F6-A472-672989E102AA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463777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200751B-8036-6ACA-1344-DBC6E4B961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776E41-4B05-79C7-D09D-B0DA2AF558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CF40F51-595A-2611-C6BA-29398C8A3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58CB7-EA00-42C6-B443-10684976409A}" type="datetimeFigureOut">
              <a:rPr lang="fr-BE" smtClean="0"/>
              <a:t>27-03-26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49A060E-2CF2-AE42-398C-155D19DB1C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4527D1C-A792-8C27-69A7-906596241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EBF23-7D01-48F6-A472-672989E102AA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7442608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6DC9446-FB10-40AE-B89F-3B1AFD686B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37B3B99-5CDD-F2B4-1025-0743DB5F1E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C4B9D6B-BD76-16FC-CE52-F0ABBDF4DA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58CB7-EA00-42C6-B443-10684976409A}" type="datetimeFigureOut">
              <a:rPr lang="fr-BE" smtClean="0"/>
              <a:t>27-03-26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C5DBF58-1252-EB88-E4FA-095FBAA656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A99A740-7B8B-88BD-0968-5E0B0F6535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EBF23-7D01-48F6-A472-672989E102AA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248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38A7D68-6964-EB55-0B07-7F4315E2AC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4B3A76A-B8B6-80D0-F087-5D4F920CC5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D49A98C-0788-D8C0-FF87-0897C19E08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EC509ED-A41B-53CD-A02F-02A92D3C32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58CB7-EA00-42C6-B443-10684976409A}" type="datetimeFigureOut">
              <a:rPr lang="fr-BE" smtClean="0"/>
              <a:t>27-03-26</a:t>
            </a:fld>
            <a:endParaRPr lang="fr-BE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BC00DE2-7B05-042F-EFAB-613BF18E9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A671917-9193-6E09-D931-6F5286009D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EBF23-7D01-48F6-A472-672989E102AA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824956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1CD537D-CAB9-FD26-D076-D3D6D4BF2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E64C4DD-96C5-D358-7247-109128F19F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EB35571-8531-773D-CD8E-DF57828175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E1571C3-5B48-DB99-271F-4931FCBE45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6FC840D-AFCE-9D8D-4868-BB528CC533C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C9FC7A6-F8CB-1C10-4896-D766299F4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58CB7-EA00-42C6-B443-10684976409A}" type="datetimeFigureOut">
              <a:rPr lang="fr-BE" smtClean="0"/>
              <a:t>27-03-26</a:t>
            </a:fld>
            <a:endParaRPr lang="fr-BE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0ADB7E39-DB36-8743-5FAB-4A26FD54AA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E328498F-53F3-7598-8685-ADFE3287D1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EBF23-7D01-48F6-A472-672989E102AA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7385481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4355C71-03CF-05CD-43A1-61BFB1D17B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A0B32BC-0C72-2CB3-4B90-A71CFB32B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58CB7-EA00-42C6-B443-10684976409A}" type="datetimeFigureOut">
              <a:rPr lang="fr-BE" smtClean="0"/>
              <a:t>27-03-26</a:t>
            </a:fld>
            <a:endParaRPr lang="fr-BE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34AF04D-C571-6EA5-C3B8-3B07B2EA46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1A983AA-F252-864B-BF56-6A3D24BE9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EBF23-7D01-48F6-A472-672989E102AA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4748085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9305FBAD-65D6-0138-9EB2-5F1AD3D79D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58CB7-EA00-42C6-B443-10684976409A}" type="datetimeFigureOut">
              <a:rPr lang="fr-BE" smtClean="0"/>
              <a:t>27-03-26</a:t>
            </a:fld>
            <a:endParaRPr lang="fr-BE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87BAB22A-6F10-2656-F2F7-A0F9BFC5FE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8F4FB7D-93A0-8600-FBCA-583C8BE2AE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EBF23-7D01-48F6-A472-672989E102AA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550771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B488BE6-6128-F83A-C880-A9BC021EA7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7F3EB46-2F0D-48D5-4230-D481A5B9A7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82B9B3AE-AAA5-CE7C-E5FA-0F3191D399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75828D8-7A90-D38C-4277-A955B95C0C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58CB7-EA00-42C6-B443-10684976409A}" type="datetimeFigureOut">
              <a:rPr lang="fr-BE" smtClean="0"/>
              <a:t>27-03-26</a:t>
            </a:fld>
            <a:endParaRPr lang="fr-BE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65C8830-8754-15C3-FD9F-BFAD92F206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0156BF6-69EA-5BE1-2562-A993F74969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EBF23-7D01-48F6-A472-672989E102AA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8328162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DFE4238-53E7-2535-6AC0-20E1D058BF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C874FFA3-FC9E-1202-3727-1712630D2EB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558768A-6D66-609F-3E88-477632C593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3DE1E5C-F0FF-727C-4952-507B1795B6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58CB7-EA00-42C6-B443-10684976409A}" type="datetimeFigureOut">
              <a:rPr lang="fr-BE" smtClean="0"/>
              <a:t>27-03-26</a:t>
            </a:fld>
            <a:endParaRPr lang="fr-BE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9F95066-44E1-9BDF-70B9-D61550F422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B0028A4-C179-D20F-81C7-74FFBDBA60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EBF23-7D01-48F6-A472-672989E102AA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168962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EE87E3ED-BA53-B82C-3ECF-A2EC5EDF4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DF3BFBE-3B52-1A37-E7A4-96A77E4762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F6B07DF-C492-79BB-8234-4081F14A8CC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0158CB7-EA00-42C6-B443-10684976409A}" type="datetimeFigureOut">
              <a:rPr lang="fr-BE" smtClean="0"/>
              <a:t>27-03-26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4B1D026-6C45-E723-97CC-8872278453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18DC7F1-8DA2-694D-40EE-C59D58AC2F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05EBF23-7D01-48F6-A472-672989E102AA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8546681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Image 86">
            <a:extLst>
              <a:ext uri="{FF2B5EF4-FFF2-40B4-BE49-F238E27FC236}">
                <a16:creationId xmlns:a16="http://schemas.microsoft.com/office/drawing/2014/main" id="{39A22C4A-190E-264B-02F1-C2F6070C85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3318" y="3223787"/>
            <a:ext cx="4959148" cy="1623125"/>
          </a:xfrm>
          <a:prstGeom prst="rect">
            <a:avLst/>
          </a:prstGeom>
        </p:spPr>
      </p:pic>
      <p:pic>
        <p:nvPicPr>
          <p:cNvPr id="89" name="Image 88">
            <a:extLst>
              <a:ext uri="{FF2B5EF4-FFF2-40B4-BE49-F238E27FC236}">
                <a16:creationId xmlns:a16="http://schemas.microsoft.com/office/drawing/2014/main" id="{C3A3B5F3-E6EF-0C91-BCEA-4F197E4DC5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693" y="1295243"/>
            <a:ext cx="4529136" cy="1900749"/>
          </a:xfrm>
          <a:prstGeom prst="rect">
            <a:avLst/>
          </a:prstGeom>
        </p:spPr>
      </p:pic>
      <p:pic>
        <p:nvPicPr>
          <p:cNvPr id="97" name="Image 96" descr="Une image contenant croquis, noir, blanc, noir et blanc&#10;&#10;Le contenu généré par l’IA peut être incorrect.">
            <a:extLst>
              <a:ext uri="{FF2B5EF4-FFF2-40B4-BE49-F238E27FC236}">
                <a16:creationId xmlns:a16="http://schemas.microsoft.com/office/drawing/2014/main" id="{5483BDF3-382E-4DCF-ED26-1E92B1DE25F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496777" y="5355649"/>
            <a:ext cx="6373079" cy="1288782"/>
          </a:xfrm>
          <a:prstGeom prst="rect">
            <a:avLst/>
          </a:prstGeom>
        </p:spPr>
      </p:pic>
      <p:pic>
        <p:nvPicPr>
          <p:cNvPr id="99" name="Image 98" descr="Une image contenant cercle, noir et blanc, blanc, conception&#10;&#10;Le contenu généré par l’IA peut être incorrect.">
            <a:extLst>
              <a:ext uri="{FF2B5EF4-FFF2-40B4-BE49-F238E27FC236}">
                <a16:creationId xmlns:a16="http://schemas.microsoft.com/office/drawing/2014/main" id="{7E2F75B1-FBEA-1BF1-DE2D-34C2E72A4E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6242" y="1740292"/>
            <a:ext cx="3239589" cy="3315106"/>
          </a:xfrm>
          <a:prstGeom prst="rect">
            <a:avLst/>
          </a:prstGeom>
        </p:spPr>
      </p:pic>
      <p:pic>
        <p:nvPicPr>
          <p:cNvPr id="105" name="Image 104">
            <a:extLst>
              <a:ext uri="{FF2B5EF4-FFF2-40B4-BE49-F238E27FC236}">
                <a16:creationId xmlns:a16="http://schemas.microsoft.com/office/drawing/2014/main" id="{01D9A112-9185-9C8B-3AFB-7BFFC653A83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890" y="228881"/>
            <a:ext cx="10034825" cy="513593"/>
          </a:xfrm>
          <a:prstGeom prst="rect">
            <a:avLst/>
          </a:prstGeom>
        </p:spPr>
      </p:pic>
      <p:pic>
        <p:nvPicPr>
          <p:cNvPr id="107" name="Image 106" descr="Une image contenant livre, texte, pile, gâteau&#10;&#10;Le contenu généré par l’IA peut être incorrect.">
            <a:extLst>
              <a:ext uri="{FF2B5EF4-FFF2-40B4-BE49-F238E27FC236}">
                <a16:creationId xmlns:a16="http://schemas.microsoft.com/office/drawing/2014/main" id="{32057DF6-8583-4C4E-11EF-C195CD2F722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8942" y="8625083"/>
            <a:ext cx="962025" cy="942975"/>
          </a:xfrm>
          <a:prstGeom prst="rect">
            <a:avLst/>
          </a:prstGeom>
        </p:spPr>
      </p:pic>
      <p:pic>
        <p:nvPicPr>
          <p:cNvPr id="109" name="Image 108" descr="Une image contenant texte, Rectangle, logo&#10;&#10;Le contenu généré par l’IA peut être incorrect.">
            <a:extLst>
              <a:ext uri="{FF2B5EF4-FFF2-40B4-BE49-F238E27FC236}">
                <a16:creationId xmlns:a16="http://schemas.microsoft.com/office/drawing/2014/main" id="{DE775126-1CEC-0F47-B99F-38BA54686C7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7400" y="8621015"/>
            <a:ext cx="904875" cy="1095375"/>
          </a:xfrm>
          <a:prstGeom prst="rect">
            <a:avLst/>
          </a:prstGeom>
        </p:spPr>
      </p:pic>
      <p:pic>
        <p:nvPicPr>
          <p:cNvPr id="111" name="Image 110">
            <a:extLst>
              <a:ext uri="{FF2B5EF4-FFF2-40B4-BE49-F238E27FC236}">
                <a16:creationId xmlns:a16="http://schemas.microsoft.com/office/drawing/2014/main" id="{BD3E51CF-008C-1EEE-262E-70B25B27C8F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777" y="5448189"/>
            <a:ext cx="1031559" cy="928916"/>
          </a:xfrm>
          <a:prstGeom prst="rect">
            <a:avLst/>
          </a:prstGeom>
        </p:spPr>
      </p:pic>
      <p:pic>
        <p:nvPicPr>
          <p:cNvPr id="113" name="Image 112" descr="Une image contenant texte, Police, capture d’écran, Graphique&#10;&#10;Le contenu généré par l’IA peut être incorrect.">
            <a:extLst>
              <a:ext uri="{FF2B5EF4-FFF2-40B4-BE49-F238E27FC236}">
                <a16:creationId xmlns:a16="http://schemas.microsoft.com/office/drawing/2014/main" id="{C725C3DF-620E-5E25-CF72-2DE87FED701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9679" y="6398791"/>
            <a:ext cx="3176587" cy="459209"/>
          </a:xfrm>
          <a:prstGeom prst="rect">
            <a:avLst/>
          </a:prstGeom>
        </p:spPr>
      </p:pic>
      <p:pic>
        <p:nvPicPr>
          <p:cNvPr id="115" name="Image 114" descr="Une image contenant cercle, symbole, Graphique, Symétrie&#10;&#10;Le contenu généré par l’IA peut être incorrect.">
            <a:extLst>
              <a:ext uri="{FF2B5EF4-FFF2-40B4-BE49-F238E27FC236}">
                <a16:creationId xmlns:a16="http://schemas.microsoft.com/office/drawing/2014/main" id="{10703069-9C0D-9ABA-946B-77643383A3B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5799" y="5527077"/>
            <a:ext cx="365818" cy="358847"/>
          </a:xfrm>
          <a:prstGeom prst="rect">
            <a:avLst/>
          </a:prstGeom>
        </p:spPr>
      </p:pic>
      <p:pic>
        <p:nvPicPr>
          <p:cNvPr id="117" name="Image 116" descr="Une image contenant accessoire, sac, Bagages et sacs, sac à dos&#10;&#10;Le contenu généré par l’IA peut être incorrect.">
            <a:extLst>
              <a:ext uri="{FF2B5EF4-FFF2-40B4-BE49-F238E27FC236}">
                <a16:creationId xmlns:a16="http://schemas.microsoft.com/office/drawing/2014/main" id="{EDD47E30-0363-22E3-81B3-FE808F4BA79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3125" y="1189849"/>
            <a:ext cx="1910686" cy="2244542"/>
          </a:xfrm>
          <a:prstGeom prst="rect">
            <a:avLst/>
          </a:prstGeom>
        </p:spPr>
      </p:pic>
      <p:pic>
        <p:nvPicPr>
          <p:cNvPr id="119" name="Image 118" descr="Une image contenant logo, conception&#10;&#10;Le contenu généré par l’IA peut être incorrect.">
            <a:extLst>
              <a:ext uri="{FF2B5EF4-FFF2-40B4-BE49-F238E27FC236}">
                <a16:creationId xmlns:a16="http://schemas.microsoft.com/office/drawing/2014/main" id="{3862DFEE-113C-A0DD-DF99-EF7683C27E39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5887" y="5995122"/>
            <a:ext cx="341719" cy="341719"/>
          </a:xfrm>
          <a:prstGeom prst="rect">
            <a:avLst/>
          </a:prstGeom>
        </p:spPr>
      </p:pic>
      <p:pic>
        <p:nvPicPr>
          <p:cNvPr id="121" name="Image 120">
            <a:extLst>
              <a:ext uri="{FF2B5EF4-FFF2-40B4-BE49-F238E27FC236}">
                <a16:creationId xmlns:a16="http://schemas.microsoft.com/office/drawing/2014/main" id="{1C295E69-2285-6D37-E0F6-AAE3EFF9B2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614" y="4114556"/>
            <a:ext cx="8196176" cy="940841"/>
          </a:xfrm>
          <a:prstGeom prst="rect">
            <a:avLst/>
          </a:prstGeom>
        </p:spPr>
      </p:pic>
      <p:pic>
        <p:nvPicPr>
          <p:cNvPr id="123" name="Image 122" descr="Une image contenant violet, Lilas, violette, Magenta&#10;&#10;Le contenu généré par l’IA peut être incorrect.">
            <a:extLst>
              <a:ext uri="{FF2B5EF4-FFF2-40B4-BE49-F238E27FC236}">
                <a16:creationId xmlns:a16="http://schemas.microsoft.com/office/drawing/2014/main" id="{F03838B0-EB67-1D94-E609-61727F5E5D4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8177" y="1401184"/>
            <a:ext cx="3239589" cy="368437"/>
          </a:xfrm>
          <a:prstGeom prst="rect">
            <a:avLst/>
          </a:prstGeom>
        </p:spPr>
      </p:pic>
      <p:pic>
        <p:nvPicPr>
          <p:cNvPr id="103" name="Image 102" descr="Une image contenant cercle, Dessin animé, Graphique, émoticône&#10;&#10;Le contenu généré par l’IA peut être incorrect.">
            <a:extLst>
              <a:ext uri="{FF2B5EF4-FFF2-40B4-BE49-F238E27FC236}">
                <a16:creationId xmlns:a16="http://schemas.microsoft.com/office/drawing/2014/main" id="{B1F8206B-DAEF-89B3-296A-ADCCA73A8D35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7126" y="783934"/>
            <a:ext cx="764693" cy="76469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436CCD2-E15C-B9BC-4E99-53BF68B04069}"/>
              </a:ext>
            </a:extLst>
          </p:cNvPr>
          <p:cNvSpPr txBox="1"/>
          <p:nvPr/>
        </p:nvSpPr>
        <p:spPr>
          <a:xfrm>
            <a:off x="5463540" y="4402836"/>
            <a:ext cx="91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BE" sz="1400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6C0D239-E5AC-82E5-1950-5EDBF63272F4}"/>
              </a:ext>
            </a:extLst>
          </p:cNvPr>
          <p:cNvSpPr txBox="1"/>
          <p:nvPr/>
        </p:nvSpPr>
        <p:spPr>
          <a:xfrm>
            <a:off x="5463540" y="4402836"/>
            <a:ext cx="91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BE" sz="1400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9D18416-4B4D-FCA9-B9C7-66632914AE28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35668" y="1019965"/>
            <a:ext cx="3228975" cy="3114675"/>
          </a:xfrm>
          <a:prstGeom prst="rect">
            <a:avLst/>
          </a:prstGeom>
        </p:spPr>
      </p:pic>
      <p:sp>
        <p:nvSpPr>
          <p:cNvPr id="7" name="Rectangle 1">
            <a:extLst>
              <a:ext uri="{FF2B5EF4-FFF2-40B4-BE49-F238E27FC236}">
                <a16:creationId xmlns:a16="http://schemas.microsoft.com/office/drawing/2014/main" id="{3CA35085-22E7-4EDD-4C58-B7ACB03B06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53889"/>
            <a:ext cx="12192000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BE" sz="1400"/>
          </a:p>
        </p:txBody>
      </p:sp>
      <p:pic>
        <p:nvPicPr>
          <p:cNvPr id="101" name="Image 100" descr="Une image contenant caméra, Caméras et optiqu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49196A16-532C-5EB0-3696-0AB839CF67F0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5344" y="3015301"/>
            <a:ext cx="1469978" cy="1392611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18A2CB8-AFD0-0668-6832-B6C9954D1220}"/>
              </a:ext>
            </a:extLst>
          </p:cNvPr>
          <p:cNvSpPr txBox="1"/>
          <p:nvPr/>
        </p:nvSpPr>
        <p:spPr>
          <a:xfrm>
            <a:off x="594882" y="2779776"/>
            <a:ext cx="2737787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600" b="1" dirty="0"/>
              <a:t>Mise à disposition par l’école</a:t>
            </a:r>
          </a:p>
          <a:p>
            <a:r>
              <a:rPr lang="fr-BE" sz="1100" dirty="0"/>
              <a:t>Fournitures scolaires, manuels, cahiers, photocopies, matériel d’art, journal de classe etc.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8A212D2C-E8E9-CEB6-FAF1-25FE40077E02}"/>
              </a:ext>
            </a:extLst>
          </p:cNvPr>
          <p:cNvSpPr txBox="1"/>
          <p:nvPr/>
        </p:nvSpPr>
        <p:spPr>
          <a:xfrm>
            <a:off x="5683154" y="1501499"/>
            <a:ext cx="2705291" cy="1431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600" b="1" dirty="0"/>
              <a:t>Fourni par les parents</a:t>
            </a:r>
          </a:p>
          <a:p>
            <a:endParaRPr lang="fr-BE" sz="1100" b="1" dirty="0"/>
          </a:p>
          <a:p>
            <a:r>
              <a:rPr lang="fr-BE" sz="1100" dirty="0"/>
              <a:t>Cartable et plumiers vides, tenue de sport / natation, lingettes, mouchoirs, langes, etc.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721F9FB-E5EF-BD3B-5A49-D7D7741C70BB}"/>
              </a:ext>
            </a:extLst>
          </p:cNvPr>
          <p:cNvSpPr txBox="1"/>
          <p:nvPr/>
        </p:nvSpPr>
        <p:spPr>
          <a:xfrm>
            <a:off x="7652158" y="5109665"/>
            <a:ext cx="41220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/>
              <a:t>Vous avez une question: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19B5B743-D21D-871C-C837-B189FDB6E5F0}"/>
              </a:ext>
            </a:extLst>
          </p:cNvPr>
          <p:cNvSpPr txBox="1"/>
          <p:nvPr/>
        </p:nvSpPr>
        <p:spPr>
          <a:xfrm>
            <a:off x="7669517" y="5522541"/>
            <a:ext cx="48307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/>
              <a:t>gratuite.ensobligatoire@cfwb.be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83DB8FE-F569-2DD0-8BA3-0A2520C53EAA}"/>
              </a:ext>
            </a:extLst>
          </p:cNvPr>
          <p:cNvSpPr txBox="1"/>
          <p:nvPr/>
        </p:nvSpPr>
        <p:spPr>
          <a:xfrm>
            <a:off x="7725907" y="5984206"/>
            <a:ext cx="37734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/>
              <a:t>02/690 80 03</a:t>
            </a:r>
            <a:endParaRPr lang="fr-BE" b="1" dirty="0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9F773803-3DE9-042C-3E34-DC34523FA707}"/>
              </a:ext>
            </a:extLst>
          </p:cNvPr>
          <p:cNvSpPr txBox="1"/>
          <p:nvPr/>
        </p:nvSpPr>
        <p:spPr>
          <a:xfrm>
            <a:off x="8922454" y="1418103"/>
            <a:ext cx="31005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1400" b="1" dirty="0"/>
              <a:t>Le parent choisit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5215D457-7D8E-8A5C-74AD-0C7F20CED071}"/>
              </a:ext>
            </a:extLst>
          </p:cNvPr>
          <p:cNvSpPr txBox="1"/>
          <p:nvPr/>
        </p:nvSpPr>
        <p:spPr>
          <a:xfrm>
            <a:off x="8836163" y="1810997"/>
            <a:ext cx="3186814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sz="1100" b="1" dirty="0"/>
              <a:t>Achats groupés de livres, revues et abonnements</a:t>
            </a:r>
          </a:p>
          <a:p>
            <a:r>
              <a:rPr lang="fr-BE" sz="1100" dirty="0"/>
              <a:t>Si vous ne participiez pas à l’achat groupé, l’école doit fournir gratuitement le support nécessaire à votre enfant.</a:t>
            </a:r>
          </a:p>
          <a:p>
            <a:r>
              <a:rPr lang="fr-BE" sz="1100" dirty="0"/>
              <a:t>Si les frais scolaires dépassent 50 euros, un paiement échelonné peut être mis en place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11CAE1F5-4B92-B5EB-628F-CCCDB51C3830}"/>
              </a:ext>
            </a:extLst>
          </p:cNvPr>
          <p:cNvSpPr txBox="1"/>
          <p:nvPr/>
        </p:nvSpPr>
        <p:spPr>
          <a:xfrm>
            <a:off x="5197740" y="3179270"/>
            <a:ext cx="35600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600" b="1" dirty="0"/>
              <a:t>Frais extrascolaires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DD7F28B2-8E23-A14B-DA2C-737BE6D31E76}"/>
              </a:ext>
            </a:extLst>
          </p:cNvPr>
          <p:cNvSpPr txBox="1"/>
          <p:nvPr/>
        </p:nvSpPr>
        <p:spPr>
          <a:xfrm>
            <a:off x="4632102" y="3532883"/>
            <a:ext cx="409460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100" dirty="0"/>
              <a:t>  Les photos de classe et abonnements sont  optionnels et ne doivent jamais empêcher l’accès aux apprentissages.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4B7AA75-70D9-5BBF-5EE4-D588D565AA2A}"/>
              </a:ext>
            </a:extLst>
          </p:cNvPr>
          <p:cNvSpPr txBox="1"/>
          <p:nvPr/>
        </p:nvSpPr>
        <p:spPr>
          <a:xfrm>
            <a:off x="379232" y="4364247"/>
            <a:ext cx="795813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100" dirty="0"/>
              <a:t>Les frais extrascolaires concernent les services facultatifs proposés en dehors des périodes où l’élève doit être présent ( temps de midi ou les garderies du matin et du soir) et ne relèvent donc pas du principe de gratuité.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DE42768C-71AE-BCA2-0259-BA62DC44F0EB}"/>
              </a:ext>
            </a:extLst>
          </p:cNvPr>
          <p:cNvSpPr txBox="1"/>
          <p:nvPr/>
        </p:nvSpPr>
        <p:spPr>
          <a:xfrm>
            <a:off x="1528337" y="5374669"/>
            <a:ext cx="5383166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100" dirty="0"/>
              <a:t>L’accès à l’enseignement est gratuit.</a:t>
            </a:r>
          </a:p>
          <a:p>
            <a:r>
              <a:rPr lang="fr-BE" sz="1100" dirty="0"/>
              <a:t>Aucune somme d’argent ne peut être exigée pour l’inscription, directement ou via un organisme lié à l’école.</a:t>
            </a:r>
          </a:p>
          <a:p>
            <a:r>
              <a:rPr lang="fr-BE" sz="1100" dirty="0"/>
              <a:t>Le non-paiement des frais ne peut jamais être un motif de refus d’inscription, d’exclusion ou de toute autre sanction.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A207DDD-E77A-9C29-CB48-E23032B68C9D}"/>
              </a:ext>
            </a:extLst>
          </p:cNvPr>
          <p:cNvSpPr txBox="1"/>
          <p:nvPr/>
        </p:nvSpPr>
        <p:spPr>
          <a:xfrm>
            <a:off x="8869679" y="3532883"/>
            <a:ext cx="296697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sz="1100" b="1" dirty="0"/>
              <a:t>Participation à des activités non-obligatoires</a:t>
            </a:r>
            <a:endParaRPr lang="fr-BE" sz="1100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2B960C9B-0086-0F84-4489-C9EB198AB574}"/>
              </a:ext>
            </a:extLst>
          </p:cNvPr>
          <p:cNvSpPr txBox="1"/>
          <p:nvPr/>
        </p:nvSpPr>
        <p:spPr>
          <a:xfrm>
            <a:off x="8859750" y="4262642"/>
            <a:ext cx="310052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sz="1100" b="1" dirty="0"/>
              <a:t>L’achat de photos, de classe ou individuelle</a:t>
            </a:r>
            <a:r>
              <a:rPr lang="fr-BE" sz="1100" dirty="0"/>
              <a:t>, peut vous être proposé, mais pas imposé.</a:t>
            </a:r>
          </a:p>
        </p:txBody>
      </p:sp>
    </p:spTree>
    <p:extLst>
      <p:ext uri="{BB962C8B-B14F-4D97-AF65-F5344CB8AC3E}">
        <p14:creationId xmlns:p14="http://schemas.microsoft.com/office/powerpoint/2010/main" val="97409541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564d7e6-00e8-4f2a-938f-1d9ac501b84f">
      <Terms xmlns="http://schemas.microsoft.com/office/infopath/2007/PartnerControls"/>
    </lcf76f155ced4ddcb4097134ff3c332f>
    <TaxCatchAll xmlns="61a1688b-ef6f-490d-86b3-c87a6f6580cd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93F201094E93C4C8BC09238801340F6" ma:contentTypeVersion="11" ma:contentTypeDescription="Crée un document." ma:contentTypeScope="" ma:versionID="20736b38bbfb581b8719564483297859">
  <xsd:schema xmlns:xsd="http://www.w3.org/2001/XMLSchema" xmlns:xs="http://www.w3.org/2001/XMLSchema" xmlns:p="http://schemas.microsoft.com/office/2006/metadata/properties" xmlns:ns2="7564d7e6-00e8-4f2a-938f-1d9ac501b84f" xmlns:ns3="61a1688b-ef6f-490d-86b3-c87a6f6580cd" targetNamespace="http://schemas.microsoft.com/office/2006/metadata/properties" ma:root="true" ma:fieldsID="660906f4050b96d8ab557fc33aea9ffb" ns2:_="" ns3:_="">
    <xsd:import namespace="7564d7e6-00e8-4f2a-938f-1d9ac501b84f"/>
    <xsd:import namespace="61a1688b-ef6f-490d-86b3-c87a6f6580c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64d7e6-00e8-4f2a-938f-1d9ac501b84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2" nillable="true" ma:taxonomy="true" ma:internalName="lcf76f155ced4ddcb4097134ff3c332f" ma:taxonomyFieldName="MediaServiceImageTags" ma:displayName="Balises d’images" ma:readOnly="false" ma:fieldId="{5cf76f15-5ced-4ddc-b409-7134ff3c332f}" ma:taxonomyMulti="true" ma:sspId="f5648a96-cea2-4c1b-af13-24c66345d7f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1a1688b-ef6f-490d-86b3-c87a6f6580cd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dab102f5-0d71-420d-993f-1d71fd980b3b}" ma:internalName="TaxCatchAll" ma:showField="CatchAllData" ma:web="61a1688b-ef6f-490d-86b3-c87a6f6580c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9CE6929-BAE1-4670-A629-4BA2FFCAEEE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DAE77CB-2E8B-461E-A94A-AFBA3E92612F}">
  <ds:schemaRefs>
    <ds:schemaRef ds:uri="7564d7e6-00e8-4f2a-938f-1d9ac501b84f"/>
    <ds:schemaRef ds:uri="http://www.w3.org/XML/1998/namespace"/>
    <ds:schemaRef ds:uri="http://schemas.microsoft.com/office/2006/documentManagement/types"/>
    <ds:schemaRef ds:uri="http://purl.org/dc/elements/1.1/"/>
    <ds:schemaRef ds:uri="61a1688b-ef6f-490d-86b3-c87a6f6580cd"/>
    <ds:schemaRef ds:uri="http://purl.org/dc/dcmitype/"/>
    <ds:schemaRef ds:uri="http://purl.org/dc/terms/"/>
    <ds:schemaRef ds:uri="http://schemas.openxmlformats.org/package/2006/metadata/core-properties"/>
    <ds:schemaRef ds:uri="http://schemas.microsoft.com/office/infopath/2007/PartnerControls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52964F44-D599-4739-A7C1-B869E91C82A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564d7e6-00e8-4f2a-938f-1d9ac501b84f"/>
    <ds:schemaRef ds:uri="61a1688b-ef6f-490d-86b3-c87a6f6580c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1456b5d2-d0ee-4225-910f-b53e3f31b6d6}" enabled="0" method="" siteId="{1456b5d2-d0ee-4225-910f-b53e3f31b6d6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89</TotalTime>
  <Words>231</Words>
  <Application>Microsoft Office PowerPoint</Application>
  <PresentationFormat>Grand écran</PresentationFormat>
  <Paragraphs>21</Paragraphs>
  <Slides>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Thème Office</vt:lpstr>
      <vt:lpstr>Présentation PowerPoint</vt:lpstr>
    </vt:vector>
  </TitlesOfParts>
  <Company>ETNIC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VOLPE Alex</dc:creator>
  <cp:lastModifiedBy>EC001065</cp:lastModifiedBy>
  <cp:revision>8</cp:revision>
  <dcterms:created xsi:type="dcterms:W3CDTF">2026-03-05T17:02:58Z</dcterms:created>
  <dcterms:modified xsi:type="dcterms:W3CDTF">2026-03-27T14:00:48Z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0x010100393F201094E93C4C8BC09238801340F6</vt:lpwstr>
  </property>
  <property fmtid="{D5CDD505-2E9C-101B-9397-08002B2CF9AE}" pid="3" name="MediaServiceImageTags">
    <vt:lpwstr/>
  </property>
</Properties>
</file>